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3" r:id="rId14"/>
    <p:sldId id="304" r:id="rId15"/>
    <p:sldId id="300" r:id="rId16"/>
    <p:sldId id="306" r:id="rId17"/>
    <p:sldId id="309" r:id="rId18"/>
    <p:sldId id="307" r:id="rId19"/>
    <p:sldId id="308" r:id="rId20"/>
    <p:sldId id="311" r:id="rId21"/>
    <p:sldId id="312" r:id="rId22"/>
    <p:sldId id="310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4" r:id="rId33"/>
    <p:sldId id="323" r:id="rId34"/>
    <p:sldId id="325" r:id="rId35"/>
    <p:sldId id="321" r:id="rId36"/>
    <p:sldId id="327" r:id="rId37"/>
    <p:sldId id="328" r:id="rId38"/>
    <p:sldId id="326" r:id="rId39"/>
    <p:sldId id="332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29" r:id="rId49"/>
    <p:sldId id="340" r:id="rId50"/>
    <p:sldId id="339" r:id="rId51"/>
    <p:sldId id="301" r:id="rId52"/>
    <p:sldId id="272" r:id="rId53"/>
    <p:sldId id="273" r:id="rId54"/>
    <p:sldId id="274" r:id="rId55"/>
    <p:sldId id="275" r:id="rId56"/>
    <p:sldId id="295" r:id="rId57"/>
    <p:sldId id="276" r:id="rId58"/>
    <p:sldId id="296" r:id="rId59"/>
    <p:sldId id="277" r:id="rId60"/>
    <p:sldId id="278" r:id="rId61"/>
    <p:sldId id="297" r:id="rId62"/>
    <p:sldId id="279" r:id="rId63"/>
    <p:sldId id="280" r:id="rId64"/>
    <p:sldId id="282" r:id="rId65"/>
    <p:sldId id="294" r:id="rId66"/>
    <p:sldId id="283" r:id="rId67"/>
    <p:sldId id="281" r:id="rId68"/>
    <p:sldId id="285" r:id="rId69"/>
    <p:sldId id="286" r:id="rId70"/>
    <p:sldId id="287" r:id="rId71"/>
    <p:sldId id="288" r:id="rId72"/>
    <p:sldId id="289" r:id="rId73"/>
    <p:sldId id="290" r:id="rId74"/>
    <p:sldId id="299" r:id="rId75"/>
    <p:sldId id="259" r:id="rId76"/>
    <p:sldId id="265" r:id="rId77"/>
    <p:sldId id="266" r:id="rId78"/>
    <p:sldId id="292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7386" autoAdjust="0"/>
    <p:restoredTop sz="82260" autoAdjust="0"/>
  </p:normalViewPr>
  <p:slideViewPr>
    <p:cSldViewPr>
      <p:cViewPr>
        <p:scale>
          <a:sx n="80" d="100"/>
          <a:sy n="80" d="100"/>
        </p:scale>
        <p:origin x="-4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4/5/2011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65</a:t>
            </a:fld>
            <a:endParaRPr lang="en-US" sz="12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78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msmpeg4v2.avi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3599"/>
            <a:ext cx="4044095" cy="304800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0622"/>
            <a:ext cx="4343400" cy="317778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</a:t>
            </a:r>
            <a:r>
              <a:rPr lang="en-US" sz="2200" dirty="0" smtClean="0">
                <a:solidFill>
                  <a:srgbClr val="B4B4D2"/>
                </a:solidFill>
              </a:rPr>
              <a:t>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0200"/>
            <a:ext cx="5207520" cy="38100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2057400"/>
            <a:ext cx="5055119" cy="381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2743200"/>
            <a:ext cx="5207520" cy="38100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0400"/>
            <a:ext cx="5055119" cy="381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4" name="pat157lefticalongcont_20100111092227_msmpeg4v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1981200"/>
            <a:ext cx="2438400" cy="2210816"/>
          </a:xfrm>
          <a:prstGeom prst="rect">
            <a:avLst/>
          </a:prstGeom>
        </p:spPr>
      </p:pic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7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Estimating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2424</TotalTime>
  <Words>2421</Words>
  <Application>Microsoft PowerPoint</Application>
  <PresentationFormat>On-screen Show (4:3)</PresentationFormat>
  <Paragraphs>783</Paragraphs>
  <Slides>78</Slides>
  <Notes>78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69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HSLC Patron</cp:lastModifiedBy>
  <cp:revision>185</cp:revision>
  <dcterms:created xsi:type="dcterms:W3CDTF">2009-01-03T17:17:28Z</dcterms:created>
  <dcterms:modified xsi:type="dcterms:W3CDTF">2011-04-06T02:59:08Z</dcterms:modified>
</cp:coreProperties>
</file>